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6C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7A082-20AC-4500-8311-6726DEBCD10A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A0E9-F679-4674-AA35-3BB277759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668528"/>
            <a:ext cx="6019799" cy="559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Newark Logo with heavier ty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295400"/>
            <a:ext cx="3952060" cy="1179162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388020"/>
            <a:ext cx="1905000" cy="286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61226" y="4368225"/>
            <a:ext cx="1262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</a:t>
            </a:r>
            <a:r>
              <a:rPr lang="en-US" dirty="0" smtClean="0"/>
              <a:t>eamwork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4368225"/>
            <a:ext cx="1625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</a:t>
            </a:r>
            <a:r>
              <a:rPr lang="en-US" dirty="0" smtClean="0"/>
              <a:t>ccountability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03043" y="4419600"/>
            <a:ext cx="1283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</a:t>
            </a:r>
            <a:r>
              <a:rPr lang="en-US" dirty="0" smtClean="0"/>
              <a:t>eadership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97026" y="4368225"/>
            <a:ext cx="1318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K</a:t>
            </a:r>
            <a:r>
              <a:rPr lang="en-US" dirty="0" smtClean="0"/>
              <a:t>nowledge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Batchelor, Susanne</dc:creator>
  <cp:lastModifiedBy>Batchelor, Susanne</cp:lastModifiedBy>
  <cp:revision>12</cp:revision>
  <dcterms:created xsi:type="dcterms:W3CDTF">2013-03-08T15:48:11Z</dcterms:created>
  <dcterms:modified xsi:type="dcterms:W3CDTF">2013-03-08T19:30:02Z</dcterms:modified>
</cp:coreProperties>
</file>